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70" r:id="rId5"/>
    <p:sldId id="271" r:id="rId6"/>
    <p:sldId id="278" r:id="rId7"/>
    <p:sldId id="260" r:id="rId8"/>
    <p:sldId id="276" r:id="rId9"/>
    <p:sldId id="273" r:id="rId10"/>
    <p:sldId id="272" r:id="rId11"/>
    <p:sldId id="268" r:id="rId12"/>
    <p:sldId id="274" r:id="rId13"/>
    <p:sldId id="261" r:id="rId14"/>
    <p:sldId id="262" r:id="rId15"/>
    <p:sldId id="263" r:id="rId16"/>
    <p:sldId id="275" r:id="rId17"/>
    <p:sldId id="267" r:id="rId18"/>
    <p:sldId id="264" r:id="rId19"/>
    <p:sldId id="266" r:id="rId20"/>
    <p:sldId id="265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0D59C8D-F625-4EF6-B9DF-DC0BC3F2BF4E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74D18C-3EC0-4DB0-9E1F-E6E4DB8CE6D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Смирновой Марины Павловны – классного руководителя 7 «А» класса МОБУ Магдагачинской СОШ №2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Мастер-класс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9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Мои рисунки\img0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18" y="1527175"/>
            <a:ext cx="772485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912" y="1527175"/>
            <a:ext cx="569366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Мои рисунки\img0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724388" cy="25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Мои рисунки\img0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544" y="1772816"/>
            <a:ext cx="3011487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010" y="1527175"/>
            <a:ext cx="42934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734" y="1840948"/>
            <a:ext cx="5938019" cy="39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060" y="1673293"/>
            <a:ext cx="2865368" cy="42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 3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Виртуальная экскурсия-лето 2014\Вирт. экс. Узнавайки. День 2 - 10. 06. 2014. Психолог. Экскурсия к пам-ку Курбатову в нижнем посёлке\SAM_71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608512" cy="25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Виртуальная экскурсия-лето 2014\Вирт. экс. Узнавайки. День 2 - 10. 06. 2014. Психолог. Экскурсия к пам-ку Курбатову в нижнем посёлке\SAM_71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10599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456" y="1527175"/>
            <a:ext cx="25725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734" y="1584894"/>
            <a:ext cx="5938019" cy="4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6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734" y="1587942"/>
            <a:ext cx="5938019" cy="44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u-RU" sz="2400" i="1" dirty="0" smtClean="0"/>
          </a:p>
          <a:p>
            <a:pPr marL="0" indent="0" algn="r">
              <a:buNone/>
            </a:pPr>
            <a:r>
              <a:rPr lang="ru-RU" sz="2400" i="1" dirty="0" smtClean="0"/>
              <a:t>«Что </a:t>
            </a:r>
            <a:r>
              <a:rPr lang="ru-RU" sz="2400" i="1" dirty="0"/>
              <a:t>мысль</a:t>
            </a:r>
            <a:r>
              <a:rPr lang="ru-RU" sz="2400" i="1" dirty="0" smtClean="0"/>
              <a:t>, когда </a:t>
            </a:r>
            <a:r>
              <a:rPr lang="ru-RU" sz="2400" i="1" dirty="0"/>
              <a:t>ни с кем не делится она?</a:t>
            </a:r>
          </a:p>
          <a:p>
            <a:pPr marL="0" indent="0" algn="r">
              <a:buNone/>
            </a:pPr>
            <a:r>
              <a:rPr lang="ru-RU" sz="2400" i="1" dirty="0"/>
              <a:t>Что гордый ум</a:t>
            </a:r>
            <a:r>
              <a:rPr lang="ru-RU" sz="2400" i="1" dirty="0" smtClean="0"/>
              <a:t>, когда </a:t>
            </a:r>
            <a:r>
              <a:rPr lang="ru-RU" sz="2400" i="1" dirty="0"/>
              <a:t>он сам в себе замкнётся?</a:t>
            </a:r>
          </a:p>
          <a:p>
            <a:pPr marL="0" indent="0" algn="r">
              <a:buNone/>
            </a:pPr>
            <a:r>
              <a:rPr lang="ru-RU" sz="2400" i="1" dirty="0"/>
              <a:t>Что рукопись</a:t>
            </a:r>
            <a:r>
              <a:rPr lang="ru-RU" sz="2400" i="1" dirty="0" smtClean="0"/>
              <a:t>, когда </a:t>
            </a:r>
            <a:r>
              <a:rPr lang="ru-RU" sz="2400" i="1" dirty="0"/>
              <a:t>она не прочтена?</a:t>
            </a:r>
          </a:p>
          <a:p>
            <a:pPr marL="0" indent="0" algn="r">
              <a:buNone/>
            </a:pPr>
            <a:r>
              <a:rPr lang="ru-RU" sz="2400" i="1" dirty="0"/>
              <a:t>Душа</a:t>
            </a:r>
            <a:r>
              <a:rPr lang="ru-RU" sz="2400" i="1" dirty="0" smtClean="0"/>
              <a:t>, когда </a:t>
            </a:r>
            <a:r>
              <a:rPr lang="ru-RU" sz="2400" i="1" dirty="0"/>
              <a:t>она к другой душе не рвётся</a:t>
            </a:r>
            <a:r>
              <a:rPr lang="ru-RU" sz="2400" i="1" dirty="0" smtClean="0"/>
              <a:t>?»</a:t>
            </a:r>
            <a:endParaRPr lang="ru-RU" sz="2400" i="1" dirty="0"/>
          </a:p>
          <a:p>
            <a:pPr marL="0" indent="0" algn="r">
              <a:buNone/>
            </a:pPr>
            <a:r>
              <a:rPr lang="ru-RU" sz="2400" i="1" dirty="0"/>
              <a:t>А.С.Пушкин.</a:t>
            </a:r>
          </a:p>
        </p:txBody>
      </p:sp>
    </p:spTree>
    <p:extLst>
      <p:ext uri="{BB962C8B-B14F-4D97-AF65-F5344CB8AC3E}">
        <p14:creationId xmlns:p14="http://schemas.microsoft.com/office/powerpoint/2010/main" val="37819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734" y="1584894"/>
            <a:ext cx="5938019" cy="4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8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 4 группы</a:t>
            </a:r>
            <a:endParaRPr lang="ru-RU" dirty="0"/>
          </a:p>
        </p:txBody>
      </p:sp>
      <p:pic>
        <p:nvPicPr>
          <p:cNvPr id="14338" name="Picture 2" descr="E:\Виртуальная экскурсия-лето 2014\Вирт. экс. Узнавайки. День 3 - 11. 06. 2014. Работа с материалами по памятнику Курбатову\SAM_7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473263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932165"/>
            <a:ext cx="4773697" cy="268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33277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E:\Виртуальная экскурсия-лето 2014\Вирт. экс. Узнавайки. День 6 - 18. 06. 2014. Памятник воинам-землякам, погибшим в ВОв на площади\SAM_7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237779"/>
            <a:ext cx="6264696" cy="35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 1 группы</a:t>
            </a:r>
            <a:endParaRPr lang="ru-RU" dirty="0"/>
          </a:p>
        </p:txBody>
      </p:sp>
      <p:pic>
        <p:nvPicPr>
          <p:cNvPr id="2050" name="Picture 2" descr="F:\Мои рисунки\CCF14112014_000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29897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Мои рисунки\CCF14112014_0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180" y="1621147"/>
            <a:ext cx="3227212" cy="447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ои рисунки\CCF14112014_0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29897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Мои рисунки\CCF14112014_0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717" y="1700808"/>
            <a:ext cx="327365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ои рисунки\CCF14112014_0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606" y="1527175"/>
            <a:ext cx="63362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Виртуальная экскурсия-лето 2014\Вирт. экс. Узнавайки. День 6 - 18. 06. 2014. Памятник воинам-землякам, погибшим в ВОв на площади\SAM_72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5133"/>
            <a:ext cx="9144000" cy="5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Отчёт 2 группы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823" y="1527175"/>
            <a:ext cx="342784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1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Виртуальная экскурсия-лето 2014\Вирт. экс. Узнавайки. День 9 - 23. 06. 2014. Редакция\SAM_7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8537179" cy="480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Мои рисунки\img0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15040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Мои рисунки\img0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600" y="1484784"/>
            <a:ext cx="335482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72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Georgia</vt:lpstr>
      <vt:lpstr>Times New Roman</vt:lpstr>
      <vt:lpstr>Wingdings</vt:lpstr>
      <vt:lpstr>Wingdings 2</vt:lpstr>
      <vt:lpstr>Официальная</vt:lpstr>
      <vt:lpstr>Мастер-класс </vt:lpstr>
      <vt:lpstr>Презентация PowerPoint</vt:lpstr>
      <vt:lpstr>Отчёт 1 группы</vt:lpstr>
      <vt:lpstr>Презентация PowerPoint</vt:lpstr>
      <vt:lpstr>Презентация PowerPoint</vt:lpstr>
      <vt:lpstr>Презентация PowerPoint</vt:lpstr>
      <vt:lpstr>Отчёт 2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Отчёт 3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Отчёт 4 группы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Sergey</dc:creator>
  <cp:lastModifiedBy>Ширшов К.В.</cp:lastModifiedBy>
  <cp:revision>11</cp:revision>
  <dcterms:created xsi:type="dcterms:W3CDTF">2014-11-13T14:46:50Z</dcterms:created>
  <dcterms:modified xsi:type="dcterms:W3CDTF">2016-03-21T23:52:57Z</dcterms:modified>
</cp:coreProperties>
</file>